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  <p:sldMasterId id="2147483664" r:id="rId2"/>
    <p:sldMasterId id="2147483670" r:id="rId3"/>
  </p:sldMasterIdLst>
  <p:sldIdLst>
    <p:sldId id="256" r:id="rId4"/>
  </p:sldIdLst>
  <p:sldSz cx="37388800" cy="21031200"/>
  <p:notesSz cx="6858000" cy="9144000"/>
  <p:defaultTextStyle>
    <a:defPPr>
      <a:defRPr lang="en-US"/>
    </a:defPPr>
    <a:lvl1pPr marL="0" algn="l" defTabSz="1672026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1672026" algn="l" defTabSz="1672026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3344052" algn="l" defTabSz="1672026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5016078" algn="l" defTabSz="1672026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6688104" algn="l" defTabSz="1672026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8360131" algn="l" defTabSz="1672026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0032157" algn="l" defTabSz="1672026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1704183" algn="l" defTabSz="1672026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13376209" algn="l" defTabSz="1672026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23" userDrawn="1">
          <p15:clr>
            <a:srgbClr val="A4A3A4"/>
          </p15:clr>
        </p15:guide>
        <p15:guide id="2" orient="horz" pos="2519" userDrawn="1">
          <p15:clr>
            <a:srgbClr val="A4A3A4"/>
          </p15:clr>
        </p15:guide>
        <p15:guide id="3" orient="horz" pos="6624" userDrawn="1">
          <p15:clr>
            <a:srgbClr val="A4A3A4"/>
          </p15:clr>
        </p15:guide>
        <p15:guide id="4" orient="horz" pos="12770" userDrawn="1">
          <p15:clr>
            <a:srgbClr val="A4A3A4"/>
          </p15:clr>
        </p15:guide>
        <p15:guide id="5" pos="117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D1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64" autoAdjust="0"/>
    <p:restoredTop sz="94694"/>
  </p:normalViewPr>
  <p:slideViewPr>
    <p:cSldViewPr snapToGrid="0" snapToObjects="1">
      <p:cViewPr>
        <p:scale>
          <a:sx n="33" d="100"/>
          <a:sy n="33" d="100"/>
        </p:scale>
        <p:origin x="870" y="618"/>
      </p:cViewPr>
      <p:guideLst>
        <p:guide orient="horz" pos="7123"/>
        <p:guide orient="horz" pos="2519"/>
        <p:guide orient="horz" pos="6624"/>
        <p:guide orient="horz" pos="12770"/>
        <p:guide pos="1177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/Background - Titles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918198" y="4899101"/>
            <a:ext cx="17326517" cy="6440697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3191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918198" y="12198896"/>
            <a:ext cx="17326517" cy="8093751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19152680" y="12696309"/>
            <a:ext cx="17326517" cy="3870897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19152680" y="17426304"/>
            <a:ext cx="17326517" cy="2874159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19152680" y="4876533"/>
            <a:ext cx="17326517" cy="6945353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5533860" y="67128"/>
            <a:ext cx="26321081" cy="1386075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7181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5533860" y="1488372"/>
            <a:ext cx="26321081" cy="99227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85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5533860" y="2515813"/>
            <a:ext cx="26321081" cy="76506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38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936823" y="4017434"/>
            <a:ext cx="17326517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19152680" y="11837210"/>
            <a:ext cx="17326517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z="3989" dirty="0"/>
              <a:t>(Insert) Conclusion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918198" y="11339797"/>
            <a:ext cx="17326517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z="3989" dirty="0"/>
              <a:t>(Insert) Methods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19152680" y="16567205"/>
            <a:ext cx="17326517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z="3989" dirty="0"/>
              <a:t>(Insert) References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19125460" y="3994131"/>
            <a:ext cx="17326517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z="3989" dirty="0"/>
              <a:t>(Insert) Results</a:t>
            </a:r>
            <a:endParaRPr lang="en-US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F199AD4-0EA3-4BDC-ABE9-9A14813CB5AF}"/>
              </a:ext>
            </a:extLst>
          </p:cNvPr>
          <p:cNvSpPr/>
          <p:nvPr userDrawn="1"/>
        </p:nvSpPr>
        <p:spPr>
          <a:xfrm>
            <a:off x="16284" y="1629769"/>
            <a:ext cx="5533860" cy="769441"/>
          </a:xfrm>
          <a:prstGeom prst="rect">
            <a:avLst/>
          </a:prstGeom>
        </p:spPr>
        <p:txBody>
          <a:bodyPr vert="horz" anchor="ctr"/>
          <a:lstStyle/>
          <a:p>
            <a:pPr lvl="0" indent="0" algn="ctr">
              <a:spcBef>
                <a:spcPct val="20000"/>
              </a:spcBef>
              <a:buFont typeface="Arial"/>
              <a:buNone/>
            </a:pPr>
            <a:r>
              <a:rPr lang="en-US" sz="4388" baseline="0" dirty="0">
                <a:solidFill>
                  <a:schemeClr val="bg1"/>
                </a:solidFill>
              </a:rPr>
              <a:t>POSTER NUMBER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74C77B9B-CD55-4E57-8C58-3E04168689E8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2282037" y="484618"/>
            <a:ext cx="4169940" cy="24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989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243831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/Background- Title dark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918198" y="4830729"/>
            <a:ext cx="17326517" cy="6468478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918198" y="12198896"/>
            <a:ext cx="17326517" cy="802341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marR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2792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792" dirty="0"/>
              <a:t>Insert content</a:t>
            </a:r>
            <a:endParaRPr lang="en-US" dirty="0"/>
          </a:p>
          <a:p>
            <a:pPr marL="0" lvl="0" indent="0" algn="l" defTabSz="1667512" rtl="0" eaLnBrk="1" latinLnBrk="0" hangingPunct="1">
              <a:spcBef>
                <a:spcPct val="20000"/>
              </a:spcBef>
              <a:buFont typeface="Arial"/>
              <a:buNone/>
            </a:pP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19152680" y="12156356"/>
            <a:ext cx="17326517" cy="3807928"/>
          </a:xfrm>
          <a:prstGeom prst="rect">
            <a:avLst/>
          </a:prstGeom>
          <a:noFill/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19152680" y="16823382"/>
            <a:ext cx="17326517" cy="3398926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19152680" y="4873269"/>
            <a:ext cx="17326517" cy="6466529"/>
          </a:xfrm>
          <a:prstGeom prst="rect">
            <a:avLst/>
          </a:prstGeom>
          <a:noFill/>
          <a:ln>
            <a:noFill/>
          </a:ln>
        </p:spPr>
        <p:txBody>
          <a:bodyPr vert="horz"/>
          <a:lstStyle>
            <a:lvl1pPr marL="0" marR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2792" baseline="0" dirty="0"/>
            </a:lvl1pPr>
          </a:lstStyle>
          <a:p>
            <a:pPr marL="0" marR="0" lvl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792" dirty="0"/>
              <a:t>Insert content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936823" y="3971630"/>
            <a:ext cx="17326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19152680" y="11324492"/>
            <a:ext cx="17326517" cy="833812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Conclusion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918198" y="11339797"/>
            <a:ext cx="17326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Methods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19152680" y="15964284"/>
            <a:ext cx="17326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References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19152680" y="4014171"/>
            <a:ext cx="17326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3989" dirty="0"/>
              <a:t>(Insert) Results</a:t>
            </a:r>
            <a:endParaRPr lang="en-US" dirty="0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AAC357BC-3AFB-405E-8FF3-D0A360D245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33860" y="67128"/>
            <a:ext cx="26321081" cy="1386075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7181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2688D7C6-04D9-4D5D-9A5D-29B370F569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33860" y="1488372"/>
            <a:ext cx="26321081" cy="99227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85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authors</a:t>
            </a:r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E44FF322-D47D-4464-B844-DC743414E7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33860" y="2515813"/>
            <a:ext cx="26321081" cy="76506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38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affiliations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BF36419-B598-4BAC-9441-AC9678FB940D}"/>
              </a:ext>
            </a:extLst>
          </p:cNvPr>
          <p:cNvSpPr/>
          <p:nvPr userDrawn="1"/>
        </p:nvSpPr>
        <p:spPr>
          <a:xfrm>
            <a:off x="16284" y="1629769"/>
            <a:ext cx="5533860" cy="769441"/>
          </a:xfrm>
          <a:prstGeom prst="rect">
            <a:avLst/>
          </a:prstGeom>
        </p:spPr>
        <p:txBody>
          <a:bodyPr vert="horz" anchor="ctr"/>
          <a:lstStyle/>
          <a:p>
            <a:pPr lvl="0" indent="0" algn="ctr">
              <a:spcBef>
                <a:spcPct val="20000"/>
              </a:spcBef>
              <a:buFont typeface="Arial"/>
              <a:buNone/>
            </a:pPr>
            <a:r>
              <a:rPr lang="en-US" sz="4388" baseline="0" dirty="0">
                <a:solidFill>
                  <a:schemeClr val="bg1"/>
                </a:solidFill>
              </a:rPr>
              <a:t>POSTER NUMBER</a:t>
            </a:r>
          </a:p>
        </p:txBody>
      </p:sp>
      <p:sp>
        <p:nvSpPr>
          <p:cNvPr id="20" name="Bildplatzhalter 5">
            <a:extLst>
              <a:ext uri="{FF2B5EF4-FFF2-40B4-BE49-F238E27FC236}">
                <a16:creationId xmlns:a16="http://schemas.microsoft.com/office/drawing/2014/main" id="{614E4B8E-EDA0-4700-AA17-99D058D6D8F5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2282037" y="484618"/>
            <a:ext cx="4169940" cy="24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989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Logo</a:t>
            </a:r>
          </a:p>
        </p:txBody>
      </p:sp>
      <p:sp>
        <p:nvSpPr>
          <p:cNvPr id="25" name="Content Placeholder 27">
            <a:extLst>
              <a:ext uri="{FF2B5EF4-FFF2-40B4-BE49-F238E27FC236}">
                <a16:creationId xmlns:a16="http://schemas.microsoft.com/office/drawing/2014/main" id="{AF3A7DDC-C6B0-45AF-AAF3-27739BCDD0D0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936823" y="4830729"/>
            <a:ext cx="17326517" cy="6468478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7" name="Text Placeholder 25">
            <a:extLst>
              <a:ext uri="{FF2B5EF4-FFF2-40B4-BE49-F238E27FC236}">
                <a16:creationId xmlns:a16="http://schemas.microsoft.com/office/drawing/2014/main" id="{45D2F364-58F5-4530-922B-C29F522E37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55449" y="3971630"/>
            <a:ext cx="17326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  <p:sp>
        <p:nvSpPr>
          <p:cNvPr id="30" name="Content Placeholder 27">
            <a:extLst>
              <a:ext uri="{FF2B5EF4-FFF2-40B4-BE49-F238E27FC236}">
                <a16:creationId xmlns:a16="http://schemas.microsoft.com/office/drawing/2014/main" id="{A9D9DDBF-5718-4374-8291-5B313DD9D51F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18198" y="12144928"/>
            <a:ext cx="17326517" cy="8023413"/>
          </a:xfrm>
          <a:prstGeom prst="rect">
            <a:avLst/>
          </a:prstGeom>
          <a:noFill/>
          <a:ln>
            <a:noFill/>
          </a:ln>
        </p:spPr>
        <p:txBody>
          <a:bodyPr vert="horz"/>
          <a:lstStyle>
            <a:lvl1pPr marL="0" marR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2792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792" dirty="0"/>
              <a:t>Insert content</a:t>
            </a:r>
            <a:endParaRPr lang="en-US" dirty="0"/>
          </a:p>
          <a:p>
            <a:pPr marL="0" lvl="0" indent="0" algn="l" defTabSz="1667512" rtl="0" eaLnBrk="1" latinLnBrk="0" hangingPunct="1">
              <a:spcBef>
                <a:spcPct val="20000"/>
              </a:spcBef>
              <a:buFont typeface="Arial"/>
              <a:buNone/>
            </a:pPr>
            <a:endParaRPr lang="en-US" dirty="0"/>
          </a:p>
        </p:txBody>
      </p:sp>
      <p:sp>
        <p:nvSpPr>
          <p:cNvPr id="33" name="Content Placeholder 27">
            <a:extLst>
              <a:ext uri="{FF2B5EF4-FFF2-40B4-BE49-F238E27FC236}">
                <a16:creationId xmlns:a16="http://schemas.microsoft.com/office/drawing/2014/main" id="{0AE30B2E-9829-4C57-B1CC-8642CCFAC050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9152680" y="16769415"/>
            <a:ext cx="17326517" cy="3398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7" name="Text Placeholder 25">
            <a:extLst>
              <a:ext uri="{FF2B5EF4-FFF2-40B4-BE49-F238E27FC236}">
                <a16:creationId xmlns:a16="http://schemas.microsoft.com/office/drawing/2014/main" id="{3E552215-CE29-4E31-BDBA-E6B2DD9F1C3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18198" y="11285830"/>
            <a:ext cx="17326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Methods</a:t>
            </a:r>
            <a:endParaRPr lang="en-US" dirty="0"/>
          </a:p>
        </p:txBody>
      </p:sp>
      <p:sp>
        <p:nvSpPr>
          <p:cNvPr id="38" name="Content Placeholder 27">
            <a:extLst>
              <a:ext uri="{FF2B5EF4-FFF2-40B4-BE49-F238E27FC236}">
                <a16:creationId xmlns:a16="http://schemas.microsoft.com/office/drawing/2014/main" id="{6AC49ADC-426F-40E7-9EA0-CA366354B590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6823" y="4776762"/>
            <a:ext cx="17326517" cy="6468478"/>
          </a:xfrm>
          <a:prstGeom prst="rect">
            <a:avLst/>
          </a:prstGeom>
          <a:noFill/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9" name="Text Placeholder 25">
            <a:extLst>
              <a:ext uri="{FF2B5EF4-FFF2-40B4-BE49-F238E27FC236}">
                <a16:creationId xmlns:a16="http://schemas.microsoft.com/office/drawing/2014/main" id="{5A100330-17D1-4724-BABC-D4A54125842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55449" y="3917663"/>
            <a:ext cx="17326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38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/Background - Title da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27">
            <a:extLst>
              <a:ext uri="{FF2B5EF4-FFF2-40B4-BE49-F238E27FC236}">
                <a16:creationId xmlns:a16="http://schemas.microsoft.com/office/drawing/2014/main" id="{5825B0F0-C23C-450A-AA7E-6EA5D474E49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18198" y="4853297"/>
            <a:ext cx="17326517" cy="644591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0" name="Content Placeholder 27">
            <a:extLst>
              <a:ext uri="{FF2B5EF4-FFF2-40B4-BE49-F238E27FC236}">
                <a16:creationId xmlns:a16="http://schemas.microsoft.com/office/drawing/2014/main" id="{CD267344-8A0E-459F-995C-42E287C57EC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18198" y="12198896"/>
            <a:ext cx="17326517" cy="802341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vert="horz"/>
          <a:lstStyle>
            <a:lvl1pPr marL="0" marR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2792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792" dirty="0"/>
              <a:t>Insert content</a:t>
            </a:r>
            <a:endParaRPr lang="en-US" dirty="0"/>
          </a:p>
          <a:p>
            <a:pPr marL="0" lvl="0" indent="0" algn="l" defTabSz="1667512" rtl="0" eaLnBrk="1" latinLnBrk="0" hangingPunct="1">
              <a:spcBef>
                <a:spcPct val="20000"/>
              </a:spcBef>
              <a:buFont typeface="Arial"/>
              <a:buNone/>
            </a:pPr>
            <a:endParaRPr lang="en-US" dirty="0"/>
          </a:p>
        </p:txBody>
      </p:sp>
      <p:sp>
        <p:nvSpPr>
          <p:cNvPr id="25" name="Content Placeholder 27">
            <a:extLst>
              <a:ext uri="{FF2B5EF4-FFF2-40B4-BE49-F238E27FC236}">
                <a16:creationId xmlns:a16="http://schemas.microsoft.com/office/drawing/2014/main" id="{28E4321A-7495-40D7-9A70-80FD19E10C1E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9152680" y="12156356"/>
            <a:ext cx="17326517" cy="380792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7" name="Content Placeholder 27">
            <a:extLst>
              <a:ext uri="{FF2B5EF4-FFF2-40B4-BE49-F238E27FC236}">
                <a16:creationId xmlns:a16="http://schemas.microsoft.com/office/drawing/2014/main" id="{E7B63C5F-DD9D-48D9-B23A-67B836F924EB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9152680" y="16744476"/>
            <a:ext cx="17326517" cy="34778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0" name="Content Placeholder 27">
            <a:extLst>
              <a:ext uri="{FF2B5EF4-FFF2-40B4-BE49-F238E27FC236}">
                <a16:creationId xmlns:a16="http://schemas.microsoft.com/office/drawing/2014/main" id="{F5CCA8A4-6409-49AE-8C39-0D34D656D900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19152680" y="4912163"/>
            <a:ext cx="17326517" cy="642763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vert="horz"/>
          <a:lstStyle>
            <a:lvl1pPr marL="0" marR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2792" baseline="0" dirty="0"/>
            </a:lvl1pPr>
          </a:lstStyle>
          <a:p>
            <a:pPr marL="0" marR="0" lvl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792" dirty="0"/>
              <a:t>Insert content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936823" y="4053065"/>
            <a:ext cx="17326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19152680" y="11324492"/>
            <a:ext cx="17326517" cy="833812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Conclusion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918198" y="11339797"/>
            <a:ext cx="17326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Methods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19152680" y="15885378"/>
            <a:ext cx="17326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References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19152680" y="4039345"/>
            <a:ext cx="17326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Results</a:t>
            </a:r>
            <a:endParaRPr lang="en-US" dirty="0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AAC357BC-3AFB-405E-8FF3-D0A360D245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33860" y="67128"/>
            <a:ext cx="26321081" cy="1386075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7181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2688D7C6-04D9-4D5D-9A5D-29B370F569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33860" y="1488372"/>
            <a:ext cx="26321081" cy="99227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85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authors</a:t>
            </a:r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E44FF322-D47D-4464-B844-DC743414E7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33860" y="2515813"/>
            <a:ext cx="26321081" cy="76506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38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affiliations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BF36419-B598-4BAC-9441-AC9678FB940D}"/>
              </a:ext>
            </a:extLst>
          </p:cNvPr>
          <p:cNvSpPr/>
          <p:nvPr userDrawn="1"/>
        </p:nvSpPr>
        <p:spPr>
          <a:xfrm>
            <a:off x="16284" y="1629769"/>
            <a:ext cx="5533860" cy="769441"/>
          </a:xfrm>
          <a:prstGeom prst="rect">
            <a:avLst/>
          </a:prstGeom>
        </p:spPr>
        <p:txBody>
          <a:bodyPr vert="horz" anchor="ctr"/>
          <a:lstStyle/>
          <a:p>
            <a:pPr lvl="0" indent="0" algn="ctr">
              <a:spcBef>
                <a:spcPct val="20000"/>
              </a:spcBef>
              <a:buFont typeface="Arial"/>
              <a:buNone/>
            </a:pPr>
            <a:r>
              <a:rPr lang="en-US" sz="4388" baseline="0" dirty="0">
                <a:solidFill>
                  <a:schemeClr val="bg1"/>
                </a:solidFill>
              </a:rPr>
              <a:t>POSTER NUMBER</a:t>
            </a:r>
          </a:p>
        </p:txBody>
      </p:sp>
      <p:sp>
        <p:nvSpPr>
          <p:cNvPr id="18" name="Bildplatzhalter 5">
            <a:extLst>
              <a:ext uri="{FF2B5EF4-FFF2-40B4-BE49-F238E27FC236}">
                <a16:creationId xmlns:a16="http://schemas.microsoft.com/office/drawing/2014/main" id="{0321715D-A502-427D-9EBD-6E52C2C2C4FC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2282037" y="484618"/>
            <a:ext cx="4169940" cy="24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989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355167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/Background- Tit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422277" y="4983757"/>
            <a:ext cx="11854985" cy="632468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marR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792" baseline="0"/>
            </a:lvl1pPr>
          </a:lstStyle>
          <a:p>
            <a:pPr marL="0" marR="0" lvl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792" dirty="0"/>
              <a:t>Insert content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422277" y="12198896"/>
            <a:ext cx="11854985" cy="802341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5080174" y="4913413"/>
            <a:ext cx="11854985" cy="947134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5080174" y="15243859"/>
            <a:ext cx="11854985" cy="4978449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marR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792" baseline="0"/>
            </a:lvl1pPr>
          </a:lstStyle>
          <a:p>
            <a:pPr marL="0" marR="0" lvl="0" indent="0" algn="l" defTabSz="16675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792" dirty="0"/>
              <a:t>Insert content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12766909" y="4913414"/>
            <a:ext cx="11854985" cy="15308895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422277" y="4102252"/>
            <a:ext cx="11854985" cy="881505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5080174" y="4054315"/>
            <a:ext cx="11854985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z="3989" dirty="0"/>
              <a:t>(Insert) Conclusion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22277" y="11339797"/>
            <a:ext cx="11854985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z="3989" dirty="0"/>
              <a:t>(Insert) Methods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5080174" y="14384761"/>
            <a:ext cx="11854985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z="3989" dirty="0"/>
              <a:t>(Insert) References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12766909" y="4054315"/>
            <a:ext cx="11854985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z="3989" dirty="0"/>
              <a:t>(Insert) Results</a:t>
            </a:r>
            <a:endParaRPr lang="en-US" dirty="0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CAB56EBE-9A76-4879-9A8F-1F0004C1CF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33860" y="67128"/>
            <a:ext cx="26321081" cy="1386075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7181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893100B7-D37F-4DA6-A959-BA63676AA1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33860" y="1488372"/>
            <a:ext cx="26321081" cy="99227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85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authors</a:t>
            </a:r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EF7C14D8-C7DB-4BA5-9BB7-B842DD9823A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33860" y="2515813"/>
            <a:ext cx="26321081" cy="76506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38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affiliations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804ECFF3-5172-463E-9D42-1DBDE02CC395}"/>
              </a:ext>
            </a:extLst>
          </p:cNvPr>
          <p:cNvSpPr/>
          <p:nvPr userDrawn="1"/>
        </p:nvSpPr>
        <p:spPr>
          <a:xfrm>
            <a:off x="16284" y="1629769"/>
            <a:ext cx="5533860" cy="769441"/>
          </a:xfrm>
          <a:prstGeom prst="rect">
            <a:avLst/>
          </a:prstGeom>
        </p:spPr>
        <p:txBody>
          <a:bodyPr vert="horz" anchor="ctr"/>
          <a:lstStyle/>
          <a:p>
            <a:pPr lvl="0" indent="0" algn="ctr">
              <a:spcBef>
                <a:spcPct val="20000"/>
              </a:spcBef>
              <a:buFont typeface="Arial"/>
              <a:buNone/>
            </a:pPr>
            <a:r>
              <a:rPr lang="en-US" sz="4388" baseline="0" dirty="0">
                <a:solidFill>
                  <a:schemeClr val="bg1"/>
                </a:solidFill>
              </a:rPr>
              <a:t>POSTER NUMBER</a:t>
            </a:r>
          </a:p>
        </p:txBody>
      </p:sp>
      <p:sp>
        <p:nvSpPr>
          <p:cNvPr id="18" name="Bildplatzhalter 5">
            <a:extLst>
              <a:ext uri="{FF2B5EF4-FFF2-40B4-BE49-F238E27FC236}">
                <a16:creationId xmlns:a16="http://schemas.microsoft.com/office/drawing/2014/main" id="{5383199F-A253-4076-8318-EEA9E9C8BC61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2282037" y="484618"/>
            <a:ext cx="4169940" cy="24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989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83002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/Background- Titl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422277" y="4996162"/>
            <a:ext cx="11854985" cy="63122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>
              <a:defRPr lang="en-US" sz="2792" baseline="0" dirty="0"/>
            </a:lvl1pPr>
          </a:lstStyle>
          <a:p>
            <a:pPr marL="0" lvl="0" indent="0">
              <a:buNone/>
            </a:pPr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422277" y="12198896"/>
            <a:ext cx="11854985" cy="8023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>
              <a:defRPr lang="en-US" sz="2792" baseline="0" dirty="0"/>
            </a:lvl1pPr>
          </a:lstStyle>
          <a:p>
            <a:pPr marL="0" lvl="0" indent="0">
              <a:buNone/>
            </a:pPr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5080174" y="4996161"/>
            <a:ext cx="11854985" cy="94513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5128598" y="15290694"/>
            <a:ext cx="11854985" cy="4931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>
              <a:defRPr lang="en-US" sz="2792" baseline="0" dirty="0"/>
            </a:lvl1pPr>
          </a:lstStyle>
          <a:p>
            <a:pPr marL="0" lvl="0" indent="0">
              <a:buNone/>
            </a:pPr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12766909" y="4973754"/>
            <a:ext cx="11854985" cy="1524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422277" y="4114657"/>
            <a:ext cx="11854985" cy="881505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5128598" y="4065577"/>
            <a:ext cx="11854985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Conclusion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22277" y="11339797"/>
            <a:ext cx="11854985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Methods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5080174" y="14447477"/>
            <a:ext cx="11854985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References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12766908" y="4114656"/>
            <a:ext cx="11854985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Results</a:t>
            </a:r>
            <a:endParaRPr lang="en-US" dirty="0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65D7D444-4C65-4FC5-9FB1-0269ABDE32D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33860" y="67128"/>
            <a:ext cx="26321081" cy="1386075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7181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3B38BBDF-0F0F-4E47-97FC-422E838538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33860" y="1488372"/>
            <a:ext cx="26321081" cy="99227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85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authors</a:t>
            </a:r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04FB266E-5D1A-4CB8-A82A-FE166C9A2FE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33860" y="2515813"/>
            <a:ext cx="26321081" cy="76506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38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affiliations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94C0AACE-7FAE-4F0A-A42E-3333BB7A357B}"/>
              </a:ext>
            </a:extLst>
          </p:cNvPr>
          <p:cNvSpPr/>
          <p:nvPr userDrawn="1"/>
        </p:nvSpPr>
        <p:spPr>
          <a:xfrm>
            <a:off x="16284" y="1629769"/>
            <a:ext cx="5533860" cy="769441"/>
          </a:xfrm>
          <a:prstGeom prst="rect">
            <a:avLst/>
          </a:prstGeom>
        </p:spPr>
        <p:txBody>
          <a:bodyPr vert="horz" anchor="ctr"/>
          <a:lstStyle/>
          <a:p>
            <a:pPr lvl="0" indent="0" algn="ctr">
              <a:spcBef>
                <a:spcPct val="20000"/>
              </a:spcBef>
              <a:buFont typeface="Arial"/>
              <a:buNone/>
            </a:pPr>
            <a:r>
              <a:rPr lang="en-US" sz="4388" baseline="0" dirty="0">
                <a:solidFill>
                  <a:schemeClr val="bg1"/>
                </a:solidFill>
              </a:rPr>
              <a:t>POSTER NUMBER</a:t>
            </a:r>
          </a:p>
        </p:txBody>
      </p:sp>
      <p:sp>
        <p:nvSpPr>
          <p:cNvPr id="18" name="Bildplatzhalter 5">
            <a:extLst>
              <a:ext uri="{FF2B5EF4-FFF2-40B4-BE49-F238E27FC236}">
                <a16:creationId xmlns:a16="http://schemas.microsoft.com/office/drawing/2014/main" id="{6FAFC182-8D93-4F95-89B7-206D70F2E08F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2282037" y="484618"/>
            <a:ext cx="4169940" cy="24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989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76852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4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/Background- Title da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5080174" y="4942399"/>
            <a:ext cx="11854985" cy="94423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3" name="Content Placeholder 27">
            <a:extLst>
              <a:ext uri="{FF2B5EF4-FFF2-40B4-BE49-F238E27FC236}">
                <a16:creationId xmlns:a16="http://schemas.microsoft.com/office/drawing/2014/main" id="{CCEF8FDC-3C6B-4F97-9238-7CF4427EBA6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12766909" y="4973754"/>
            <a:ext cx="11854985" cy="1524855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41" name="Content Placeholder 27">
            <a:extLst>
              <a:ext uri="{FF2B5EF4-FFF2-40B4-BE49-F238E27FC236}">
                <a16:creationId xmlns:a16="http://schemas.microsoft.com/office/drawing/2014/main" id="{DEE20BFA-D855-4417-B561-E81BECEE2D1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53641" y="4883532"/>
            <a:ext cx="11806561" cy="6456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42" name="Content Placeholder 27">
            <a:extLst>
              <a:ext uri="{FF2B5EF4-FFF2-40B4-BE49-F238E27FC236}">
                <a16:creationId xmlns:a16="http://schemas.microsoft.com/office/drawing/2014/main" id="{0BC52B3A-BFA9-4C9E-AD7B-F359F818A4C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53641" y="12198895"/>
            <a:ext cx="11806561" cy="8023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43" name="Content Placeholder 27">
            <a:extLst>
              <a:ext uri="{FF2B5EF4-FFF2-40B4-BE49-F238E27FC236}">
                <a16:creationId xmlns:a16="http://schemas.microsoft.com/office/drawing/2014/main" id="{46C12C71-92A6-4977-8C4D-66473D9AF077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25063114" y="15306575"/>
            <a:ext cx="11806561" cy="49157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422277" y="4083301"/>
            <a:ext cx="11854985" cy="881505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5128598" y="4065577"/>
            <a:ext cx="11854985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Conclusion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22277" y="11339797"/>
            <a:ext cx="11854985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Methods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5080174" y="14447477"/>
            <a:ext cx="11854985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References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12775437" y="4083300"/>
            <a:ext cx="11854985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Results</a:t>
            </a:r>
            <a:endParaRPr lang="en-US" dirty="0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65D7D444-4C65-4FC5-9FB1-0269ABDE32D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33860" y="67128"/>
            <a:ext cx="26321081" cy="1386075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7181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3B38BBDF-0F0F-4E47-97FC-422E838538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33860" y="1488372"/>
            <a:ext cx="26321081" cy="99227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85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authors</a:t>
            </a:r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04FB266E-5D1A-4CB8-A82A-FE166C9A2FE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33860" y="2515813"/>
            <a:ext cx="26321081" cy="76506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38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affiliations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8FF27704-DDEE-4E57-B687-C7ACF42AEC8F}"/>
              </a:ext>
            </a:extLst>
          </p:cNvPr>
          <p:cNvSpPr/>
          <p:nvPr userDrawn="1"/>
        </p:nvSpPr>
        <p:spPr>
          <a:xfrm>
            <a:off x="16284" y="1629769"/>
            <a:ext cx="5533860" cy="769441"/>
          </a:xfrm>
          <a:prstGeom prst="rect">
            <a:avLst/>
          </a:prstGeom>
        </p:spPr>
        <p:txBody>
          <a:bodyPr vert="horz" anchor="ctr"/>
          <a:lstStyle/>
          <a:p>
            <a:pPr lvl="0" indent="0" algn="ctr">
              <a:spcBef>
                <a:spcPct val="20000"/>
              </a:spcBef>
              <a:buFont typeface="Arial"/>
              <a:buNone/>
            </a:pPr>
            <a:r>
              <a:rPr lang="en-US" sz="4388" baseline="0" dirty="0">
                <a:solidFill>
                  <a:schemeClr val="bg1"/>
                </a:solidFill>
              </a:rPr>
              <a:t>POSTER NUMBER</a:t>
            </a:r>
          </a:p>
        </p:txBody>
      </p:sp>
      <p:sp>
        <p:nvSpPr>
          <p:cNvPr id="20" name="Bildplatzhalter 5">
            <a:extLst>
              <a:ext uri="{FF2B5EF4-FFF2-40B4-BE49-F238E27FC236}">
                <a16:creationId xmlns:a16="http://schemas.microsoft.com/office/drawing/2014/main" id="{EEAC00DD-6C56-4F62-B910-8401941C7D6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2282037" y="484618"/>
            <a:ext cx="4169940" cy="24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989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257359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/Background- Tit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2256595" y="18217097"/>
            <a:ext cx="14222603" cy="203033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812800" y="4887614"/>
            <a:ext cx="17556480" cy="341874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2256595" y="12796477"/>
            <a:ext cx="14222602" cy="41720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843062" y="12778473"/>
            <a:ext cx="20634225" cy="740331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16" name="Content Placeholder 27"/>
          <p:cNvSpPr>
            <a:spLocks noGrp="1"/>
          </p:cNvSpPr>
          <p:nvPr>
            <p:ph sz="quarter" idx="25" hasCustomPrompt="1"/>
          </p:nvPr>
        </p:nvSpPr>
        <p:spPr>
          <a:xfrm>
            <a:off x="19033846" y="4933260"/>
            <a:ext cx="17445350" cy="341645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1" name="Content Placeholder 27"/>
          <p:cNvSpPr>
            <a:spLocks noGrp="1"/>
          </p:cNvSpPr>
          <p:nvPr>
            <p:ph sz="quarter" idx="26" hasCustomPrompt="1"/>
          </p:nvPr>
        </p:nvSpPr>
        <p:spPr>
          <a:xfrm>
            <a:off x="812800" y="9524334"/>
            <a:ext cx="17556480" cy="20518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2" name="Content Placeholder 27"/>
          <p:cNvSpPr>
            <a:spLocks noGrp="1"/>
          </p:cNvSpPr>
          <p:nvPr>
            <p:ph sz="quarter" idx="27" hasCustomPrompt="1"/>
          </p:nvPr>
        </p:nvSpPr>
        <p:spPr>
          <a:xfrm>
            <a:off x="19033846" y="9530410"/>
            <a:ext cx="17445350" cy="20518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309AAA39-4556-4D8E-B836-E1DAC272FCE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33860" y="67128"/>
            <a:ext cx="26321081" cy="1386075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7181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DEC0BF8F-9935-4686-99A9-D4691766331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33860" y="1488372"/>
            <a:ext cx="26321081" cy="99227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85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authors</a:t>
            </a:r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2DB3A264-954A-4540-B82D-2CA06F41A6E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33860" y="2515813"/>
            <a:ext cx="26321081" cy="76506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38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affiliations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2B8CCB4-8B31-4EB1-97FB-7D8690B1245E}"/>
              </a:ext>
            </a:extLst>
          </p:cNvPr>
          <p:cNvSpPr/>
          <p:nvPr userDrawn="1"/>
        </p:nvSpPr>
        <p:spPr>
          <a:xfrm>
            <a:off x="16284" y="1629769"/>
            <a:ext cx="5533860" cy="769441"/>
          </a:xfrm>
          <a:prstGeom prst="rect">
            <a:avLst/>
          </a:prstGeom>
        </p:spPr>
        <p:txBody>
          <a:bodyPr vert="horz" anchor="ctr"/>
          <a:lstStyle/>
          <a:p>
            <a:pPr lvl="0" indent="0" algn="ctr">
              <a:spcBef>
                <a:spcPct val="20000"/>
              </a:spcBef>
              <a:buFont typeface="Arial"/>
              <a:buNone/>
            </a:pPr>
            <a:r>
              <a:rPr lang="en-US" sz="4388" baseline="0" dirty="0">
                <a:solidFill>
                  <a:schemeClr val="bg1"/>
                </a:solidFill>
              </a:rPr>
              <a:t>POSTER NUMBER</a:t>
            </a:r>
          </a:p>
        </p:txBody>
      </p:sp>
      <p:sp>
        <p:nvSpPr>
          <p:cNvPr id="27" name="Text Placeholder 25">
            <a:extLst>
              <a:ext uri="{FF2B5EF4-FFF2-40B4-BE49-F238E27FC236}">
                <a16:creationId xmlns:a16="http://schemas.microsoft.com/office/drawing/2014/main" id="{5017DF69-7C8D-4158-B613-DFB468B83D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2801" y="4062679"/>
            <a:ext cx="35666395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0D1C29"/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3430DEE1-D55D-4096-9627-5E1B8BAB0D0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4334" y="8671312"/>
            <a:ext cx="35674862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0D1C29"/>
                </a:solidFill>
              </a:defRPr>
            </a:lvl1pPr>
          </a:lstStyle>
          <a:p>
            <a:pPr lvl="0"/>
            <a:r>
              <a:rPr lang="en-US" sz="3989" dirty="0"/>
              <a:t>(Insert) Methods</a:t>
            </a:r>
            <a:endParaRPr lang="en-US" dirty="0"/>
          </a:p>
        </p:txBody>
      </p:sp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D1DC0CF8-67FF-4BD5-ACCD-3B5E60C9D7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4335" y="11937379"/>
            <a:ext cx="20672952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i="0" u="none" baseline="0">
                <a:solidFill>
                  <a:srgbClr val="0D1C29"/>
                </a:solidFill>
              </a:defRPr>
            </a:lvl1pPr>
          </a:lstStyle>
          <a:p>
            <a:pPr lvl="0"/>
            <a:r>
              <a:rPr lang="en-US" sz="3989" dirty="0"/>
              <a:t>(Insert) Results</a:t>
            </a:r>
            <a:endParaRPr lang="en-US" dirty="0"/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78372EB6-D4BE-48C5-A125-ACEEC943D2E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256595" y="11931303"/>
            <a:ext cx="14222602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0D1C29"/>
                </a:solidFill>
              </a:defRPr>
            </a:lvl1pPr>
          </a:lstStyle>
          <a:p>
            <a:pPr lvl="0"/>
            <a:r>
              <a:rPr lang="en-US" sz="3989" dirty="0"/>
              <a:t>(Insert) Conclusion</a:t>
            </a:r>
            <a:endParaRPr lang="en-US" dirty="0"/>
          </a:p>
        </p:txBody>
      </p:sp>
      <p:sp>
        <p:nvSpPr>
          <p:cNvPr id="37" name="Text Placeholder 25">
            <a:extLst>
              <a:ext uri="{FF2B5EF4-FFF2-40B4-BE49-F238E27FC236}">
                <a16:creationId xmlns:a16="http://schemas.microsoft.com/office/drawing/2014/main" id="{0A08ABC9-7C92-43A3-A6B8-8ADFCAEC4F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2256595" y="17357999"/>
            <a:ext cx="14222602" cy="859098"/>
          </a:xfrm>
          <a:prstGeom prst="rect">
            <a:avLst/>
          </a:prstGeom>
          <a:solidFill>
            <a:srgbClr val="F2F2F2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0D1C29"/>
                </a:solidFill>
              </a:defRPr>
            </a:lvl1pPr>
          </a:lstStyle>
          <a:p>
            <a:pPr lvl="0"/>
            <a:r>
              <a:rPr lang="en-US" sz="3989" dirty="0"/>
              <a:t>(Insert) References</a:t>
            </a:r>
            <a:endParaRPr lang="en-US" dirty="0"/>
          </a:p>
        </p:txBody>
      </p:sp>
      <p:sp>
        <p:nvSpPr>
          <p:cNvPr id="38" name="Bildplatzhalter 5">
            <a:extLst>
              <a:ext uri="{FF2B5EF4-FFF2-40B4-BE49-F238E27FC236}">
                <a16:creationId xmlns:a16="http://schemas.microsoft.com/office/drawing/2014/main" id="{613F02CD-5335-44B9-871F-E617DB870ADA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2282037" y="484618"/>
            <a:ext cx="4169940" cy="24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989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20081177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77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/Background- Titl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812800" y="4972141"/>
            <a:ext cx="17556480" cy="3334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2248680" y="12796477"/>
            <a:ext cx="14230516" cy="4172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2248680" y="18217097"/>
            <a:ext cx="14230517" cy="2030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812800" y="12844118"/>
            <a:ext cx="20634225" cy="7403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16" name="Content Placeholder 27"/>
          <p:cNvSpPr>
            <a:spLocks noGrp="1"/>
          </p:cNvSpPr>
          <p:nvPr>
            <p:ph sz="quarter" idx="25" hasCustomPrompt="1"/>
          </p:nvPr>
        </p:nvSpPr>
        <p:spPr>
          <a:xfrm>
            <a:off x="19033846" y="4941034"/>
            <a:ext cx="17445350" cy="3334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1" name="Content Placeholder 27"/>
          <p:cNvSpPr>
            <a:spLocks noGrp="1"/>
          </p:cNvSpPr>
          <p:nvPr>
            <p:ph sz="quarter" idx="26" hasCustomPrompt="1"/>
          </p:nvPr>
        </p:nvSpPr>
        <p:spPr>
          <a:xfrm>
            <a:off x="812800" y="9524334"/>
            <a:ext cx="17556480" cy="20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2" name="Content Placeholder 27"/>
          <p:cNvSpPr>
            <a:spLocks noGrp="1"/>
          </p:cNvSpPr>
          <p:nvPr>
            <p:ph sz="quarter" idx="27" hasCustomPrompt="1"/>
          </p:nvPr>
        </p:nvSpPr>
        <p:spPr>
          <a:xfrm>
            <a:off x="19033846" y="9530410"/>
            <a:ext cx="17445350" cy="20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812801" y="4062679"/>
            <a:ext cx="35666395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2248680" y="11931303"/>
            <a:ext cx="14230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Conclusion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804334" y="8671312"/>
            <a:ext cx="35674862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Methods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2248680" y="17357999"/>
            <a:ext cx="14230517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References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804335" y="11937379"/>
            <a:ext cx="20672952" cy="85909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Results</a:t>
            </a:r>
            <a:endParaRPr lang="en-US" dirty="0"/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309AAA39-4556-4D8E-B836-E1DAC272FCE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33860" y="67128"/>
            <a:ext cx="26321081" cy="1386075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7181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DEC0BF8F-9935-4686-99A9-D4691766331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33860" y="1488372"/>
            <a:ext cx="26321081" cy="99227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85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authors</a:t>
            </a:r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2DB3A264-954A-4540-B82D-2CA06F41A6E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33860" y="2515813"/>
            <a:ext cx="26321081" cy="76506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38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affiliations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1973DF0B-11B5-43CD-9357-99AC592F4D37}"/>
              </a:ext>
            </a:extLst>
          </p:cNvPr>
          <p:cNvSpPr/>
          <p:nvPr userDrawn="1"/>
        </p:nvSpPr>
        <p:spPr>
          <a:xfrm>
            <a:off x="16284" y="1629769"/>
            <a:ext cx="5533860" cy="769441"/>
          </a:xfrm>
          <a:prstGeom prst="rect">
            <a:avLst/>
          </a:prstGeom>
        </p:spPr>
        <p:txBody>
          <a:bodyPr vert="horz" anchor="ctr"/>
          <a:lstStyle/>
          <a:p>
            <a:pPr lvl="0" indent="0" algn="ctr">
              <a:spcBef>
                <a:spcPct val="20000"/>
              </a:spcBef>
              <a:buFont typeface="Arial"/>
              <a:buNone/>
            </a:pPr>
            <a:r>
              <a:rPr lang="en-US" sz="4388" baseline="0" dirty="0">
                <a:solidFill>
                  <a:schemeClr val="bg1"/>
                </a:solidFill>
              </a:rPr>
              <a:t>POSTER NUMBER</a:t>
            </a:r>
          </a:p>
        </p:txBody>
      </p:sp>
      <p:sp>
        <p:nvSpPr>
          <p:cNvPr id="19" name="Bildplatzhalter 5">
            <a:extLst>
              <a:ext uri="{FF2B5EF4-FFF2-40B4-BE49-F238E27FC236}">
                <a16:creationId xmlns:a16="http://schemas.microsoft.com/office/drawing/2014/main" id="{7FD9C073-D1A2-499F-A080-5EE296F4C8D9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2282037" y="484618"/>
            <a:ext cx="4169940" cy="24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989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36867710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77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/Background- Title da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812800" y="4972141"/>
            <a:ext cx="17556480" cy="33342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2262875" y="12796477"/>
            <a:ext cx="14350111" cy="4172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2291445" y="18217097"/>
            <a:ext cx="14321541" cy="21283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843062" y="12844118"/>
            <a:ext cx="20634225" cy="75012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16" name="Content Placeholder 27"/>
          <p:cNvSpPr>
            <a:spLocks noGrp="1"/>
          </p:cNvSpPr>
          <p:nvPr>
            <p:ph sz="quarter" idx="25" hasCustomPrompt="1"/>
          </p:nvPr>
        </p:nvSpPr>
        <p:spPr>
          <a:xfrm>
            <a:off x="19113597" y="4941034"/>
            <a:ext cx="17499389" cy="33342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1" name="Content Placeholder 27"/>
          <p:cNvSpPr>
            <a:spLocks noGrp="1"/>
          </p:cNvSpPr>
          <p:nvPr>
            <p:ph sz="quarter" idx="26" hasCustomPrompt="1"/>
          </p:nvPr>
        </p:nvSpPr>
        <p:spPr>
          <a:xfrm>
            <a:off x="812800" y="9524334"/>
            <a:ext cx="17556480" cy="20518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2" name="Content Placeholder 27"/>
          <p:cNvSpPr>
            <a:spLocks noGrp="1"/>
          </p:cNvSpPr>
          <p:nvPr>
            <p:ph sz="quarter" idx="27" hasCustomPrompt="1"/>
          </p:nvPr>
        </p:nvSpPr>
        <p:spPr>
          <a:xfrm>
            <a:off x="19070833" y="9530410"/>
            <a:ext cx="17542154" cy="20518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804334" y="4062679"/>
            <a:ext cx="35808653" cy="859098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2262875" y="11931303"/>
            <a:ext cx="14350111" cy="859098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Conclusion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804334" y="8613756"/>
            <a:ext cx="35794457" cy="859098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Methods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2305641" y="17357999"/>
            <a:ext cx="14307346" cy="859098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References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804335" y="11937378"/>
            <a:ext cx="20672952" cy="893941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Results</a:t>
            </a:r>
            <a:endParaRPr lang="en-US" dirty="0"/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309AAA39-4556-4D8E-B836-E1DAC272FCE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33860" y="67128"/>
            <a:ext cx="26321081" cy="1386075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7181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DEC0BF8F-9935-4686-99A9-D4691766331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33860" y="1488372"/>
            <a:ext cx="26321081" cy="99227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85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authors</a:t>
            </a:r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2DB3A264-954A-4540-B82D-2CA06F41A6E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33860" y="2515813"/>
            <a:ext cx="26321081" cy="76506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38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affiliations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5BBD647-7E67-44DE-9362-A8FB1EF302C5}"/>
              </a:ext>
            </a:extLst>
          </p:cNvPr>
          <p:cNvSpPr/>
          <p:nvPr userDrawn="1"/>
        </p:nvSpPr>
        <p:spPr>
          <a:xfrm>
            <a:off x="16284" y="1629769"/>
            <a:ext cx="5533860" cy="769441"/>
          </a:xfrm>
          <a:prstGeom prst="rect">
            <a:avLst/>
          </a:prstGeom>
        </p:spPr>
        <p:txBody>
          <a:bodyPr vert="horz" anchor="ctr"/>
          <a:lstStyle/>
          <a:p>
            <a:pPr lvl="0" indent="0" algn="ctr">
              <a:spcBef>
                <a:spcPct val="20000"/>
              </a:spcBef>
              <a:buFont typeface="Arial"/>
              <a:buNone/>
            </a:pPr>
            <a:r>
              <a:rPr lang="en-US" sz="4388" baseline="0" dirty="0">
                <a:solidFill>
                  <a:schemeClr val="bg1"/>
                </a:solidFill>
              </a:rPr>
              <a:t>POSTER NUMBER</a:t>
            </a:r>
          </a:p>
        </p:txBody>
      </p:sp>
      <p:sp>
        <p:nvSpPr>
          <p:cNvPr id="20" name="Bildplatzhalter 5">
            <a:extLst>
              <a:ext uri="{FF2B5EF4-FFF2-40B4-BE49-F238E27FC236}">
                <a16:creationId xmlns:a16="http://schemas.microsoft.com/office/drawing/2014/main" id="{6B551D59-9F5B-4576-8ACB-A68398FE1722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2282037" y="484618"/>
            <a:ext cx="4169940" cy="24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989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Logo</a:t>
            </a:r>
          </a:p>
        </p:txBody>
      </p:sp>
      <p:sp>
        <p:nvSpPr>
          <p:cNvPr id="27" name="Content Placeholder 27">
            <a:extLst>
              <a:ext uri="{FF2B5EF4-FFF2-40B4-BE49-F238E27FC236}">
                <a16:creationId xmlns:a16="http://schemas.microsoft.com/office/drawing/2014/main" id="{712EF30D-EE91-4D79-9EDC-995C01D53FFC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51529" y="4972141"/>
            <a:ext cx="17556480" cy="33342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0" name="Content Placeholder 27">
            <a:extLst>
              <a:ext uri="{FF2B5EF4-FFF2-40B4-BE49-F238E27FC236}">
                <a16:creationId xmlns:a16="http://schemas.microsoft.com/office/drawing/2014/main" id="{5AFD03C1-EF92-4E49-83FC-4233EE2AECF7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19152326" y="4941034"/>
            <a:ext cx="17499389" cy="33342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2" name="Content Placeholder 27">
            <a:extLst>
              <a:ext uri="{FF2B5EF4-FFF2-40B4-BE49-F238E27FC236}">
                <a16:creationId xmlns:a16="http://schemas.microsoft.com/office/drawing/2014/main" id="{D337F9FD-5C9B-4218-BC7A-0F1B8756FEBD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51529" y="9524334"/>
            <a:ext cx="17556480" cy="20518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792" baseline="0"/>
            </a:lvl1pPr>
          </a:lstStyle>
          <a:p>
            <a:pPr lvl="0"/>
            <a:r>
              <a:rPr lang="en-US" sz="2792" dirty="0"/>
              <a:t>Insert content</a:t>
            </a:r>
            <a:endParaRPr lang="en-US" dirty="0"/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09EF26DD-F5DC-44BC-A5F7-1F9A731DF47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43063" y="4062679"/>
            <a:ext cx="35808653" cy="859098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Introduction/Abstract</a:t>
            </a:r>
            <a:endParaRPr lang="en-US" dirty="0"/>
          </a:p>
        </p:txBody>
      </p:sp>
      <p:sp>
        <p:nvSpPr>
          <p:cNvPr id="37" name="Text Placeholder 25">
            <a:extLst>
              <a:ext uri="{FF2B5EF4-FFF2-40B4-BE49-F238E27FC236}">
                <a16:creationId xmlns:a16="http://schemas.microsoft.com/office/drawing/2014/main" id="{DFA0207F-1DBB-4EED-8FBE-20DE0B03306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3063" y="8613756"/>
            <a:ext cx="35794457" cy="859098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txBody>
          <a:bodyPr vert="horz" anchor="ctr"/>
          <a:lstStyle>
            <a:lvl1pPr marL="0" indent="0" algn="ctr">
              <a:buNone/>
              <a:defRPr sz="3989" b="1" u="none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3989" dirty="0"/>
              <a:t>(Insert)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909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77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7E207E6D-D5F4-4842-A41C-96EBAA945EBC}"/>
              </a:ext>
            </a:extLst>
          </p:cNvPr>
          <p:cNvSpPr/>
          <p:nvPr userDrawn="1"/>
        </p:nvSpPr>
        <p:spPr>
          <a:xfrm>
            <a:off x="19150361" y="4009293"/>
            <a:ext cx="17326517" cy="1624818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192" tIns="45596" rIns="91192" bIns="455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de-DE" sz="6582">
              <a:solidFill>
                <a:schemeClr val="dk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37388800" cy="330590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582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C38B77BE-7691-47CD-BE3D-D7E5C39D8D2C}"/>
              </a:ext>
            </a:extLst>
          </p:cNvPr>
          <p:cNvSpPr/>
          <p:nvPr userDrawn="1"/>
        </p:nvSpPr>
        <p:spPr>
          <a:xfrm>
            <a:off x="911922" y="4009293"/>
            <a:ext cx="17326517" cy="1624818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6582"/>
          </a:p>
        </p:txBody>
      </p:sp>
    </p:spTree>
    <p:extLst>
      <p:ext uri="{BB962C8B-B14F-4D97-AF65-F5344CB8AC3E}">
        <p14:creationId xmlns:p14="http://schemas.microsoft.com/office/powerpoint/2010/main" val="391271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9" r:id="rId2"/>
    <p:sldLayoutId id="2147483689" r:id="rId3"/>
  </p:sldLayoutIdLst>
  <p:txStyles>
    <p:titleStyle>
      <a:lvl1pPr algn="ctr" defTabSz="1667512" rtl="0" eaLnBrk="1" latinLnBrk="0" hangingPunct="1">
        <a:spcBef>
          <a:spcPct val="0"/>
        </a:spcBef>
        <a:buNone/>
        <a:defRPr sz="1605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0634" indent="-1250634" algn="l" defTabSz="1667512" rtl="0" eaLnBrk="1" latinLnBrk="0" hangingPunct="1">
        <a:spcBef>
          <a:spcPct val="20000"/>
        </a:spcBef>
        <a:buFont typeface="Arial"/>
        <a:buChar char="•"/>
        <a:defRPr sz="11668" kern="1200">
          <a:solidFill>
            <a:schemeClr val="tx1"/>
          </a:solidFill>
          <a:latin typeface="+mn-lt"/>
          <a:ea typeface="+mn-ea"/>
          <a:cs typeface="+mn-cs"/>
        </a:defRPr>
      </a:lvl1pPr>
      <a:lvl2pPr marL="2709706" indent="-1042194" algn="l" defTabSz="1667512" rtl="0" eaLnBrk="1" latinLnBrk="0" hangingPunct="1">
        <a:spcBef>
          <a:spcPct val="20000"/>
        </a:spcBef>
        <a:buFont typeface="Arial"/>
        <a:buChar char="–"/>
        <a:defRPr sz="10172" kern="1200">
          <a:solidFill>
            <a:schemeClr val="tx1"/>
          </a:solidFill>
          <a:latin typeface="+mn-lt"/>
          <a:ea typeface="+mn-ea"/>
          <a:cs typeface="+mn-cs"/>
        </a:defRPr>
      </a:lvl2pPr>
      <a:lvl3pPr marL="4168779" indent="-833756" algn="l" defTabSz="1667512" rtl="0" eaLnBrk="1" latinLnBrk="0" hangingPunct="1">
        <a:spcBef>
          <a:spcPct val="20000"/>
        </a:spcBef>
        <a:buFont typeface="Arial"/>
        <a:buChar char="•"/>
        <a:defRPr sz="8776" kern="1200">
          <a:solidFill>
            <a:schemeClr val="tx1"/>
          </a:solidFill>
          <a:latin typeface="+mn-lt"/>
          <a:ea typeface="+mn-ea"/>
          <a:cs typeface="+mn-cs"/>
        </a:defRPr>
      </a:lvl3pPr>
      <a:lvl4pPr marL="5836290" indent="-833756" algn="l" defTabSz="1667512" rtl="0" eaLnBrk="1" latinLnBrk="0" hangingPunct="1">
        <a:spcBef>
          <a:spcPct val="20000"/>
        </a:spcBef>
        <a:buFont typeface="Arial"/>
        <a:buChar char="–"/>
        <a:defRPr sz="7280" kern="1200">
          <a:solidFill>
            <a:schemeClr val="tx1"/>
          </a:solidFill>
          <a:latin typeface="+mn-lt"/>
          <a:ea typeface="+mn-ea"/>
          <a:cs typeface="+mn-cs"/>
        </a:defRPr>
      </a:lvl4pPr>
      <a:lvl5pPr marL="7503803" indent="-833756" algn="l" defTabSz="1667512" rtl="0" eaLnBrk="1" latinLnBrk="0" hangingPunct="1">
        <a:spcBef>
          <a:spcPct val="20000"/>
        </a:spcBef>
        <a:buFont typeface="Arial"/>
        <a:buChar char="»"/>
        <a:defRPr sz="7280" kern="1200">
          <a:solidFill>
            <a:schemeClr val="tx1"/>
          </a:solidFill>
          <a:latin typeface="+mn-lt"/>
          <a:ea typeface="+mn-ea"/>
          <a:cs typeface="+mn-cs"/>
        </a:defRPr>
      </a:lvl5pPr>
      <a:lvl6pPr marL="9171314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6pPr>
      <a:lvl7pPr marL="10838826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7pPr>
      <a:lvl8pPr marL="12506337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8pPr>
      <a:lvl9pPr marL="14173849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1pPr>
      <a:lvl2pPr marL="1667512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2pPr>
      <a:lvl3pPr marL="3335023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3pPr>
      <a:lvl4pPr marL="5002535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4pPr>
      <a:lvl5pPr marL="6670046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5pPr>
      <a:lvl6pPr marL="8337559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6pPr>
      <a:lvl7pPr marL="10005070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7pPr>
      <a:lvl8pPr marL="11672582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8pPr>
      <a:lvl9pPr marL="13340093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1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37388800" cy="3341077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582"/>
          </a:p>
        </p:txBody>
      </p:sp>
    </p:spTree>
    <p:extLst>
      <p:ext uri="{BB962C8B-B14F-4D97-AF65-F5344CB8AC3E}">
        <p14:creationId xmlns:p14="http://schemas.microsoft.com/office/powerpoint/2010/main" val="79083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7" r:id="rId2"/>
    <p:sldLayoutId id="2147483686" r:id="rId3"/>
  </p:sldLayoutIdLst>
  <p:txStyles>
    <p:titleStyle>
      <a:lvl1pPr algn="ctr" defTabSz="1667512" rtl="0" eaLnBrk="1" latinLnBrk="0" hangingPunct="1">
        <a:spcBef>
          <a:spcPct val="0"/>
        </a:spcBef>
        <a:buNone/>
        <a:defRPr sz="1605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0634" indent="-1250634" algn="l" defTabSz="1667512" rtl="0" eaLnBrk="1" latinLnBrk="0" hangingPunct="1">
        <a:spcBef>
          <a:spcPct val="20000"/>
        </a:spcBef>
        <a:buFont typeface="Arial"/>
        <a:buChar char="•"/>
        <a:defRPr sz="11668" kern="1200">
          <a:solidFill>
            <a:schemeClr val="tx1"/>
          </a:solidFill>
          <a:latin typeface="+mn-lt"/>
          <a:ea typeface="+mn-ea"/>
          <a:cs typeface="+mn-cs"/>
        </a:defRPr>
      </a:lvl1pPr>
      <a:lvl2pPr marL="2709706" indent="-1042194" algn="l" defTabSz="1667512" rtl="0" eaLnBrk="1" latinLnBrk="0" hangingPunct="1">
        <a:spcBef>
          <a:spcPct val="20000"/>
        </a:spcBef>
        <a:buFont typeface="Arial"/>
        <a:buChar char="–"/>
        <a:defRPr sz="10172" kern="1200">
          <a:solidFill>
            <a:schemeClr val="tx1"/>
          </a:solidFill>
          <a:latin typeface="+mn-lt"/>
          <a:ea typeface="+mn-ea"/>
          <a:cs typeface="+mn-cs"/>
        </a:defRPr>
      </a:lvl2pPr>
      <a:lvl3pPr marL="4168779" indent="-833756" algn="l" defTabSz="1667512" rtl="0" eaLnBrk="1" latinLnBrk="0" hangingPunct="1">
        <a:spcBef>
          <a:spcPct val="20000"/>
        </a:spcBef>
        <a:buFont typeface="Arial"/>
        <a:buChar char="•"/>
        <a:defRPr sz="8776" kern="1200">
          <a:solidFill>
            <a:schemeClr val="tx1"/>
          </a:solidFill>
          <a:latin typeface="+mn-lt"/>
          <a:ea typeface="+mn-ea"/>
          <a:cs typeface="+mn-cs"/>
        </a:defRPr>
      </a:lvl3pPr>
      <a:lvl4pPr marL="5836290" indent="-833756" algn="l" defTabSz="1667512" rtl="0" eaLnBrk="1" latinLnBrk="0" hangingPunct="1">
        <a:spcBef>
          <a:spcPct val="20000"/>
        </a:spcBef>
        <a:buFont typeface="Arial"/>
        <a:buChar char="–"/>
        <a:defRPr sz="7280" kern="1200">
          <a:solidFill>
            <a:schemeClr val="tx1"/>
          </a:solidFill>
          <a:latin typeface="+mn-lt"/>
          <a:ea typeface="+mn-ea"/>
          <a:cs typeface="+mn-cs"/>
        </a:defRPr>
      </a:lvl4pPr>
      <a:lvl5pPr marL="7503803" indent="-833756" algn="l" defTabSz="1667512" rtl="0" eaLnBrk="1" latinLnBrk="0" hangingPunct="1">
        <a:spcBef>
          <a:spcPct val="20000"/>
        </a:spcBef>
        <a:buFont typeface="Arial"/>
        <a:buChar char="»"/>
        <a:defRPr sz="7280" kern="1200">
          <a:solidFill>
            <a:schemeClr val="tx1"/>
          </a:solidFill>
          <a:latin typeface="+mn-lt"/>
          <a:ea typeface="+mn-ea"/>
          <a:cs typeface="+mn-cs"/>
        </a:defRPr>
      </a:lvl5pPr>
      <a:lvl6pPr marL="9171314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6pPr>
      <a:lvl7pPr marL="10838826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7pPr>
      <a:lvl8pPr marL="12506337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8pPr>
      <a:lvl9pPr marL="14173849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1pPr>
      <a:lvl2pPr marL="1667512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2pPr>
      <a:lvl3pPr marL="3335023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3pPr>
      <a:lvl4pPr marL="5002535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4pPr>
      <a:lvl5pPr marL="6670046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5pPr>
      <a:lvl6pPr marL="8337559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6pPr>
      <a:lvl7pPr marL="10005070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7pPr>
      <a:lvl8pPr marL="11672582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8pPr>
      <a:lvl9pPr marL="13340093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42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DBABF35F-AA29-4D0D-B8A3-FEBA42A60C03}"/>
              </a:ext>
            </a:extLst>
          </p:cNvPr>
          <p:cNvSpPr/>
          <p:nvPr userDrawn="1"/>
        </p:nvSpPr>
        <p:spPr>
          <a:xfrm>
            <a:off x="0" y="0"/>
            <a:ext cx="37388800" cy="330590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582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20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1" r:id="rId2"/>
    <p:sldLayoutId id="2147483687" r:id="rId3"/>
  </p:sldLayoutIdLst>
  <p:txStyles>
    <p:titleStyle>
      <a:lvl1pPr algn="ctr" defTabSz="1667512" rtl="0" eaLnBrk="1" latinLnBrk="0" hangingPunct="1">
        <a:spcBef>
          <a:spcPct val="0"/>
        </a:spcBef>
        <a:buNone/>
        <a:defRPr sz="1605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0634" indent="-1250634" algn="l" defTabSz="1667512" rtl="0" eaLnBrk="1" latinLnBrk="0" hangingPunct="1">
        <a:spcBef>
          <a:spcPct val="20000"/>
        </a:spcBef>
        <a:buFont typeface="Arial"/>
        <a:buChar char="•"/>
        <a:defRPr sz="11668" kern="1200">
          <a:solidFill>
            <a:schemeClr val="tx1"/>
          </a:solidFill>
          <a:latin typeface="+mn-lt"/>
          <a:ea typeface="+mn-ea"/>
          <a:cs typeface="+mn-cs"/>
        </a:defRPr>
      </a:lvl1pPr>
      <a:lvl2pPr marL="2709706" indent="-1042194" algn="l" defTabSz="1667512" rtl="0" eaLnBrk="1" latinLnBrk="0" hangingPunct="1">
        <a:spcBef>
          <a:spcPct val="20000"/>
        </a:spcBef>
        <a:buFont typeface="Arial"/>
        <a:buChar char="–"/>
        <a:defRPr sz="10172" kern="1200">
          <a:solidFill>
            <a:schemeClr val="tx1"/>
          </a:solidFill>
          <a:latin typeface="+mn-lt"/>
          <a:ea typeface="+mn-ea"/>
          <a:cs typeface="+mn-cs"/>
        </a:defRPr>
      </a:lvl2pPr>
      <a:lvl3pPr marL="4168779" indent="-833756" algn="l" defTabSz="1667512" rtl="0" eaLnBrk="1" latinLnBrk="0" hangingPunct="1">
        <a:spcBef>
          <a:spcPct val="20000"/>
        </a:spcBef>
        <a:buFont typeface="Arial"/>
        <a:buChar char="•"/>
        <a:defRPr sz="8776" kern="1200">
          <a:solidFill>
            <a:schemeClr val="tx1"/>
          </a:solidFill>
          <a:latin typeface="+mn-lt"/>
          <a:ea typeface="+mn-ea"/>
          <a:cs typeface="+mn-cs"/>
        </a:defRPr>
      </a:lvl3pPr>
      <a:lvl4pPr marL="5836290" indent="-833756" algn="l" defTabSz="1667512" rtl="0" eaLnBrk="1" latinLnBrk="0" hangingPunct="1">
        <a:spcBef>
          <a:spcPct val="20000"/>
        </a:spcBef>
        <a:buFont typeface="Arial"/>
        <a:buChar char="–"/>
        <a:defRPr sz="7280" kern="1200">
          <a:solidFill>
            <a:schemeClr val="tx1"/>
          </a:solidFill>
          <a:latin typeface="+mn-lt"/>
          <a:ea typeface="+mn-ea"/>
          <a:cs typeface="+mn-cs"/>
        </a:defRPr>
      </a:lvl4pPr>
      <a:lvl5pPr marL="7503803" indent="-833756" algn="l" defTabSz="1667512" rtl="0" eaLnBrk="1" latinLnBrk="0" hangingPunct="1">
        <a:spcBef>
          <a:spcPct val="20000"/>
        </a:spcBef>
        <a:buFont typeface="Arial"/>
        <a:buChar char="»"/>
        <a:defRPr sz="7280" kern="1200">
          <a:solidFill>
            <a:schemeClr val="tx1"/>
          </a:solidFill>
          <a:latin typeface="+mn-lt"/>
          <a:ea typeface="+mn-ea"/>
          <a:cs typeface="+mn-cs"/>
        </a:defRPr>
      </a:lvl5pPr>
      <a:lvl6pPr marL="9171314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6pPr>
      <a:lvl7pPr marL="10838826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7pPr>
      <a:lvl8pPr marL="12506337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8pPr>
      <a:lvl9pPr marL="14173849" indent="-833756" algn="l" defTabSz="1667512" rtl="0" eaLnBrk="1" latinLnBrk="0" hangingPunct="1">
        <a:spcBef>
          <a:spcPct val="20000"/>
        </a:spcBef>
        <a:buFont typeface="Arial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1pPr>
      <a:lvl2pPr marL="1667512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2pPr>
      <a:lvl3pPr marL="3335023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3pPr>
      <a:lvl4pPr marL="5002535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4pPr>
      <a:lvl5pPr marL="6670046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5pPr>
      <a:lvl6pPr marL="8337559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6pPr>
      <a:lvl7pPr marL="10005070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7pPr>
      <a:lvl8pPr marL="11672582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8pPr>
      <a:lvl9pPr marL="13340093" algn="l" defTabSz="1667512" rtl="0" eaLnBrk="1" latinLnBrk="0" hangingPunct="1">
        <a:defRPr sz="65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C96B74C-82BC-424D-B7CD-FDD915A3770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455966" indent="-455966">
              <a:buFont typeface="Arial"/>
              <a:buChar char="•"/>
            </a:pPr>
            <a:r>
              <a:rPr lang="en-US" dirty="0"/>
              <a:t>This slide/poster size is </a:t>
            </a:r>
            <a:r>
              <a:rPr lang="en-US"/>
              <a:t>40.97x23.04 inch/103.85x58.42cm </a:t>
            </a:r>
            <a:r>
              <a:rPr lang="en-US" dirty="0"/>
              <a:t>(16:9 aspect ratio)</a:t>
            </a:r>
          </a:p>
          <a:p>
            <a:pPr marL="455966" indent="-455966">
              <a:buFont typeface="Arial"/>
              <a:buChar char="•"/>
            </a:pPr>
            <a:r>
              <a:rPr lang="en-US" dirty="0"/>
              <a:t>Minimum font: 28pt </a:t>
            </a:r>
          </a:p>
          <a:p>
            <a:pPr marL="455966" indent="-455966">
              <a:buFont typeface="Arial"/>
              <a:buChar char="•"/>
            </a:pPr>
            <a:r>
              <a:rPr lang="en-US" dirty="0"/>
              <a:t>Recommended font Types: Arial, Calibri, Times New Roman</a:t>
            </a:r>
          </a:p>
          <a:p>
            <a:pPr marL="455966" indent="-455966">
              <a:buFont typeface="Arial"/>
              <a:buChar char="•"/>
            </a:pPr>
            <a:r>
              <a:rPr lang="en-US" dirty="0"/>
              <a:t>Choose your format (2 columns, 3 columns, Mixed columns) and design from template collection above (New Slide)</a:t>
            </a:r>
          </a:p>
          <a:p>
            <a:pPr marL="455966" indent="-455966">
              <a:buFont typeface="Arial"/>
              <a:buChar char="•"/>
            </a:pPr>
            <a:r>
              <a:rPr lang="en-US" dirty="0"/>
              <a:t>This is only a template. All content, </a:t>
            </a:r>
            <a:r>
              <a:rPr lang="en-US" dirty="0" err="1"/>
              <a:t>colour</a:t>
            </a:r>
            <a:r>
              <a:rPr lang="en-US" dirty="0"/>
              <a:t>, form and font may be modified</a:t>
            </a:r>
          </a:p>
          <a:p>
            <a:pPr marL="455966" indent="-455966">
              <a:buFont typeface="Arial"/>
              <a:buChar char="•"/>
            </a:pPr>
            <a:r>
              <a:rPr lang="en-US" b="1" dirty="0"/>
              <a:t>Only one page can be used and uploaded!</a:t>
            </a:r>
          </a:p>
          <a:p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8EA830-AEE4-40D1-BDAD-F45D1E9BE649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EA51F75-C2D9-4A69-8169-002E210CE638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91335E0-46CF-4C67-B198-764E2C5B2245}"/>
              </a:ext>
            </a:extLst>
          </p:cNvPr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D81A996-313D-42DA-BD2B-0C3EE68E26A8}"/>
              </a:ext>
            </a:extLst>
          </p:cNvPr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AC93914-63DC-4A95-A7C8-DC9144E18E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FC2B892-8DE3-42CD-B51B-B56AE81C81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A804DDFF-8E04-4DAE-8BF7-A10ED9FEE8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13F8769B-49DB-46AD-A5CA-B23A43FB47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1A6D65C-ED01-49A6-A7E9-7BFBDE7B51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E7ABD8D0-6CA8-4F75-BF29-A039B21BE87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5C46AD91-E393-406E-BF0D-314116F1FAB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E553B17A-B856-4D0D-AFB5-BC7C20A3D3E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Bildplatzhalter 26">
            <a:extLst>
              <a:ext uri="{FF2B5EF4-FFF2-40B4-BE49-F238E27FC236}">
                <a16:creationId xmlns:a16="http://schemas.microsoft.com/office/drawing/2014/main" id="{B75E538D-C572-D178-BEBF-EFC5296B24D7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28" name="Bildplatzhalter 16">
            <a:extLst>
              <a:ext uri="{FF2B5EF4-FFF2-40B4-BE49-F238E27FC236}">
                <a16:creationId xmlns:a16="http://schemas.microsoft.com/office/drawing/2014/main" id="{34B9690F-44A4-3260-2A26-9AAF860AFD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0" b="20"/>
          <a:stretch>
            <a:fillRect/>
          </a:stretch>
        </p:blipFill>
        <p:spPr>
          <a:xfrm>
            <a:off x="31873263" y="67129"/>
            <a:ext cx="5515537" cy="3291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387297"/>
      </p:ext>
    </p:extLst>
  </p:cSld>
  <p:clrMapOvr>
    <a:masterClrMapping/>
  </p:clrMapOvr>
</p:sld>
</file>

<file path=ppt/theme/theme1.xml><?xml version="1.0" encoding="utf-8"?>
<a:theme xmlns:a="http://schemas.openxmlformats.org/drawingml/2006/main" name="2 Column">
  <a:themeElements>
    <a:clrScheme name="Smart Abstract">
      <a:dk1>
        <a:srgbClr val="224F76"/>
      </a:dk1>
      <a:lt1>
        <a:srgbClr val="FFFFFF"/>
      </a:lt1>
      <a:dk2>
        <a:srgbClr val="11273B"/>
      </a:dk2>
      <a:lt2>
        <a:srgbClr val="D8D8D8"/>
      </a:lt2>
      <a:accent1>
        <a:srgbClr val="11273B"/>
      </a:accent1>
      <a:accent2>
        <a:srgbClr val="193853"/>
      </a:accent2>
      <a:accent3>
        <a:srgbClr val="297FD5"/>
      </a:accent3>
      <a:accent4>
        <a:srgbClr val="0E57C4"/>
      </a:accent4>
      <a:accent5>
        <a:srgbClr val="5AA2AE"/>
      </a:accent5>
      <a:accent6>
        <a:srgbClr val="BE6513"/>
      </a:accent6>
      <a:hlink>
        <a:srgbClr val="0E57C4"/>
      </a:hlink>
      <a:folHlink>
        <a:srgbClr val="7F430C"/>
      </a:folHlink>
    </a:clrScheme>
    <a:fontScheme name="Smart Abstract">
      <a:majorFont>
        <a:latin typeface="Arial Nova"/>
        <a:ea typeface=""/>
        <a:cs typeface=""/>
      </a:majorFont>
      <a:minorFont>
        <a:latin typeface="Arial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Poster Templates Smart Abstract" id="{9090CDEA-DCCE-4A27-84CC-10158F1D1AF8}" vid="{31655131-AB8C-4F16-B8A4-60C358ECB9E5}"/>
    </a:ext>
  </a:extLst>
</a:theme>
</file>

<file path=ppt/theme/theme2.xml><?xml version="1.0" encoding="utf-8"?>
<a:theme xmlns:a="http://schemas.openxmlformats.org/drawingml/2006/main" name="3 Column">
  <a:themeElements>
    <a:clrScheme name="Smart Abstract">
      <a:dk1>
        <a:srgbClr val="224F76"/>
      </a:dk1>
      <a:lt1>
        <a:srgbClr val="FFFFFF"/>
      </a:lt1>
      <a:dk2>
        <a:srgbClr val="11273B"/>
      </a:dk2>
      <a:lt2>
        <a:srgbClr val="D8D8D8"/>
      </a:lt2>
      <a:accent1>
        <a:srgbClr val="11273B"/>
      </a:accent1>
      <a:accent2>
        <a:srgbClr val="193853"/>
      </a:accent2>
      <a:accent3>
        <a:srgbClr val="297FD5"/>
      </a:accent3>
      <a:accent4>
        <a:srgbClr val="0E57C4"/>
      </a:accent4>
      <a:accent5>
        <a:srgbClr val="5AA2AE"/>
      </a:accent5>
      <a:accent6>
        <a:srgbClr val="BE6513"/>
      </a:accent6>
      <a:hlink>
        <a:srgbClr val="0E57C4"/>
      </a:hlink>
      <a:folHlink>
        <a:srgbClr val="7F430C"/>
      </a:folHlink>
    </a:clrScheme>
    <a:fontScheme name="Smart Abstract">
      <a:majorFont>
        <a:latin typeface="Arial Nova"/>
        <a:ea typeface=""/>
        <a:cs typeface=""/>
      </a:majorFont>
      <a:minorFont>
        <a:latin typeface="Arial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Poster Templates Smart Abstract" id="{9090CDEA-DCCE-4A27-84CC-10158F1D1AF8}" vid="{5ED525C6-0C77-4D6B-BD68-26F521F66DD1}"/>
    </a:ext>
  </a:extLst>
</a:theme>
</file>

<file path=ppt/theme/theme3.xml><?xml version="1.0" encoding="utf-8"?>
<a:theme xmlns:a="http://schemas.openxmlformats.org/drawingml/2006/main" name="Mixed Column">
  <a:themeElements>
    <a:clrScheme name="Smart Abstract">
      <a:dk1>
        <a:srgbClr val="224F76"/>
      </a:dk1>
      <a:lt1>
        <a:srgbClr val="FFFFFF"/>
      </a:lt1>
      <a:dk2>
        <a:srgbClr val="11273B"/>
      </a:dk2>
      <a:lt2>
        <a:srgbClr val="D8D8D8"/>
      </a:lt2>
      <a:accent1>
        <a:srgbClr val="11273B"/>
      </a:accent1>
      <a:accent2>
        <a:srgbClr val="193853"/>
      </a:accent2>
      <a:accent3>
        <a:srgbClr val="297FD5"/>
      </a:accent3>
      <a:accent4>
        <a:srgbClr val="0E57C4"/>
      </a:accent4>
      <a:accent5>
        <a:srgbClr val="5AA2AE"/>
      </a:accent5>
      <a:accent6>
        <a:srgbClr val="BE6513"/>
      </a:accent6>
      <a:hlink>
        <a:srgbClr val="0E57C4"/>
      </a:hlink>
      <a:folHlink>
        <a:srgbClr val="7F430C"/>
      </a:folHlink>
    </a:clrScheme>
    <a:fontScheme name="Smart Abstract">
      <a:majorFont>
        <a:latin typeface="Arial Nova"/>
        <a:ea typeface=""/>
        <a:cs typeface=""/>
      </a:majorFont>
      <a:minorFont>
        <a:latin typeface="Arial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Poster Templates Smart Abstract" id="{9090CDEA-DCCE-4A27-84CC-10158F1D1AF8}" vid="{A046C049-BEEC-4103-973B-0855F84D45F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</Words>
  <Application>Microsoft Office PowerPoint</Application>
  <PresentationFormat>Benutzerdefiniert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Nova Light</vt:lpstr>
      <vt:lpstr>2 Column</vt:lpstr>
      <vt:lpstr>3 Column</vt:lpstr>
      <vt:lpstr>Mixed Column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Caroline Beddermann</dc:creator>
  <cp:lastModifiedBy>ESR - Allabauer Ricarda</cp:lastModifiedBy>
  <cp:revision>46</cp:revision>
  <dcterms:created xsi:type="dcterms:W3CDTF">2020-04-27T15:44:51Z</dcterms:created>
  <dcterms:modified xsi:type="dcterms:W3CDTF">2026-04-08T11:05:27Z</dcterms:modified>
</cp:coreProperties>
</file>