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5136-13FC-CCDE-F3F7-8DEE8F582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C7C1-3776-72C5-82C3-E3EF6B038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70003-648C-1687-3A49-AF0091BE0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6C7A8-BF85-2EB2-B460-767BF745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A93FD-808A-952F-BD3A-872D528A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22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3B08-F68F-7D8B-F461-9CB3625A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41C86-74A1-990F-67CC-1CC46A458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65131-0B8C-EDA9-D232-EAC79BED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6164-346F-48D9-9D7D-D3E76D42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92E66-7E5A-8DBE-1470-4150B7F0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8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2C437-9CAE-414D-ABF3-28200969E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7834D-954D-0EDF-0E84-F692C9C7C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F977E-F9C6-641A-F028-015EF984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77D64-7753-07FC-0EAD-73F92B2F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CD52A-6F77-ACDF-385E-A4F3D80C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30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idx="1"/>
          </p:nvPr>
        </p:nvSpPr>
        <p:spPr>
          <a:xfrm>
            <a:off x="335360" y="1600203"/>
            <a:ext cx="11521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888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FAB9-20F2-F1E8-4390-FB31774BB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949D0-3002-F699-B49F-EF2B7FC16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86FA3-5E6D-1993-7197-E19C3F13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5713D-15C9-045D-F5B0-BE48517D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7F6B3-5B82-30E7-82BD-50C62085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D6F2-1A96-B2B1-D55D-3AD4487D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A5BC0-F4D0-B90D-275F-0BDF8EBE2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67438-1924-6A33-0CE7-B6D497A5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6708A-3A6B-7E79-56B4-4F95ACAD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D3E89-2A12-E421-B546-DE941304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70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380A-EDB9-5022-09AC-75C39D6E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A20D-E281-301B-BDC0-1145DEB73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29835-C546-6DC0-E45A-7E996A05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8A5A4-7CD1-5DC4-C710-B7BDCC1C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99FC5-D3AB-2C32-D9B6-045E3638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D9F63-CECF-D63F-096C-AA42AA6D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1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5462-8656-1981-0D03-37D5DEA9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86BD0-705B-D51B-A962-F37C2FEBF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DD45C-5382-1B5E-21B6-6CF9C69D3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C485F-B4DC-88B5-406F-DCDA72C6A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11E849-F2D3-F1BD-99AD-99BCDD986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FCD90-CEB2-F503-990E-B4B40AC6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ED531-7C87-614E-92C8-06C6B12B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FD3E5-CE89-DD8C-2A6C-06E9FB2A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3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DCFAF-3C4B-C60C-D133-440DF773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31716-57A8-9304-D43D-5B6539CE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39871-B33A-C407-D4E0-208A1F8E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C6FD2-0A2A-37D3-B080-2C081094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5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48A12-C432-CD02-94E3-B38B0AB3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1FC3D-95C4-E3B5-BBAB-AB9D81A3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7985A-5126-0832-F991-9035BBF37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66F2-393E-D2F2-50E5-96F07C58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E7F11-DE73-71FA-A402-959C1F57B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26A3A-08BD-D36C-1DEC-E8FFE5220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7348F-D78F-9AAF-A123-D7406C23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338DB-7149-8E41-CA15-72A27DAE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9D22E-7F00-51C6-DF8E-53EAEDB8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2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05B67-6B1E-22F4-1821-C7FCC7A9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6D74F-BC76-1522-E7F9-FA5506367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43E6-EC2A-65BC-667F-290C817C8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1259-4A68-69EB-544C-3D388116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E86CE-92D6-EAE1-8A1F-533C2EBB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90AA2-7CB4-712D-1CBE-3640393A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7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419FD-C2CA-444D-26D8-9E3B1DA4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2AA92-5E0B-73D7-3052-4CB2F21D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A62D3-CD87-60A2-2946-F44F941B6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6E9B-026F-499C-8A27-EC5ECDA43D2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840F-22C7-679C-D762-AF3BC0032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D6C9-95DF-519C-CA30-DCA9987A4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8737-814C-4F5D-ACC3-1D304F6782FB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Grafik 7" descr="Ein Bild, das Entwurf, Lineart, weiß, Clipart enthält.&#10;&#10;Automatisch generierte Beschreibung">
            <a:extLst>
              <a:ext uri="{FF2B5EF4-FFF2-40B4-BE49-F238E27FC236}">
                <a16:creationId xmlns:a16="http://schemas.microsoft.com/office/drawing/2014/main" id="{98D9E2A6-A18F-7E69-EDE7-12157DEA402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224" y="0"/>
            <a:ext cx="76277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4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DD6112-FFF6-A77A-C99A-3C70458047E4}"/>
              </a:ext>
            </a:extLst>
          </p:cNvPr>
          <p:cNvSpPr txBox="1"/>
          <p:nvPr/>
        </p:nvSpPr>
        <p:spPr>
          <a:xfrm>
            <a:off x="1849139" y="1464268"/>
            <a:ext cx="514681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fontAlgn="base"/>
            <a:r>
              <a:rPr lang="en-US" sz="3300" dirty="0">
                <a:solidFill>
                  <a:srgbClr val="5B247C"/>
                </a:solidFill>
                <a:latin typeface="Roboto" panose="02000000000000000000" pitchFamily="2" charset="0"/>
              </a:rPr>
              <a:t>European Board in </a:t>
            </a:r>
          </a:p>
          <a:p>
            <a:pPr algn="ctr" defTabSz="685800" fontAlgn="base"/>
            <a:r>
              <a:rPr lang="en-US" sz="3300" dirty="0">
                <a:solidFill>
                  <a:srgbClr val="5B247C"/>
                </a:solidFill>
                <a:latin typeface="Roboto" panose="02000000000000000000" pitchFamily="2" charset="0"/>
              </a:rPr>
              <a:t>Head and Neck Radiology </a:t>
            </a:r>
          </a:p>
          <a:p>
            <a:pPr algn="ctr" defTabSz="685800" fontAlgn="base"/>
            <a:r>
              <a:rPr lang="en-US" sz="3300" dirty="0">
                <a:solidFill>
                  <a:srgbClr val="5B247C"/>
                </a:solidFill>
                <a:latin typeface="Roboto" panose="02000000000000000000" pitchFamily="2" charset="0"/>
              </a:rPr>
              <a:t>Diploma</a:t>
            </a:r>
          </a:p>
          <a:p>
            <a:pPr algn="ctr" defTabSz="685800" fontAlgn="base"/>
            <a:r>
              <a:rPr lang="en-US" sz="3300" dirty="0" err="1">
                <a:solidFill>
                  <a:srgbClr val="5B247C"/>
                </a:solidFill>
                <a:latin typeface="Roboto" panose="02000000000000000000" pitchFamily="2" charset="0"/>
              </a:rPr>
              <a:t>EBiHNR</a:t>
            </a:r>
            <a:endParaRPr lang="en-US" sz="3300" dirty="0">
              <a:solidFill>
                <a:srgbClr val="5B247C"/>
              </a:solidFill>
              <a:latin typeface="Roboto" panose="02000000000000000000" pitchFamily="2" charset="0"/>
            </a:endParaRPr>
          </a:p>
          <a:p>
            <a:pPr algn="ctr" defTabSz="685800" fontAlgn="base"/>
            <a:endParaRPr lang="en-US" sz="3300" dirty="0">
              <a:solidFill>
                <a:srgbClr val="5B247C"/>
              </a:solidFill>
              <a:latin typeface="Roboto" panose="02000000000000000000" pitchFamily="2" charset="0"/>
            </a:endParaRPr>
          </a:p>
        </p:txBody>
      </p:sp>
      <p:pic>
        <p:nvPicPr>
          <p:cNvPr id="5" name="Grafik 4" descr="Ein Bild, das Muster, Pixel, Design enthält.&#10;&#10;Automatisch generierte Beschreibung">
            <a:extLst>
              <a:ext uri="{FF2B5EF4-FFF2-40B4-BE49-F238E27FC236}">
                <a16:creationId xmlns:a16="http://schemas.microsoft.com/office/drawing/2014/main" id="{7938B2F7-FE06-9EF6-25D7-65E488E7D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673" y="1464268"/>
            <a:ext cx="2270087" cy="22700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8A2E3596-8A60-99FD-210B-5BADFFA741E9}"/>
              </a:ext>
            </a:extLst>
          </p:cNvPr>
          <p:cNvSpPr txBox="1"/>
          <p:nvPr/>
        </p:nvSpPr>
        <p:spPr>
          <a:xfrm>
            <a:off x="746760" y="4657841"/>
            <a:ext cx="10698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B247C"/>
                </a:solidFill>
                <a:latin typeface="Roboto" panose="02000000000000000000" pitchFamily="2" charset="0"/>
              </a:rPr>
              <a:t>The common European qualification for </a:t>
            </a:r>
            <a:r>
              <a:rPr lang="en-GB" sz="2400" dirty="0" err="1">
                <a:solidFill>
                  <a:srgbClr val="5B247C"/>
                </a:solidFill>
                <a:latin typeface="Roboto" panose="02000000000000000000" pitchFamily="2" charset="0"/>
              </a:rPr>
              <a:t>head&amp;neck</a:t>
            </a:r>
            <a:r>
              <a:rPr lang="en-GB" sz="2400" dirty="0">
                <a:solidFill>
                  <a:srgbClr val="5B247C"/>
                </a:solidFill>
                <a:latin typeface="Roboto" panose="02000000000000000000" pitchFamily="2" charset="0"/>
              </a:rPr>
              <a:t> radiology</a:t>
            </a:r>
          </a:p>
          <a:p>
            <a:pPr marL="285750" indent="-285750" algn="ctr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B247C"/>
                </a:solidFill>
                <a:latin typeface="Roboto" panose="02000000000000000000" pitchFamily="2" charset="0"/>
              </a:rPr>
              <a:t>Endorsed by the European Society of Radiology (ESR)</a:t>
            </a:r>
            <a:endParaRPr lang="en-US" sz="2400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3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Connor</dc:creator>
  <cp:lastModifiedBy>ESR - Posch Ricarda</cp:lastModifiedBy>
  <cp:revision>5</cp:revision>
  <dcterms:created xsi:type="dcterms:W3CDTF">2023-03-05T12:46:39Z</dcterms:created>
  <dcterms:modified xsi:type="dcterms:W3CDTF">2024-04-25T09:45:16Z</dcterms:modified>
</cp:coreProperties>
</file>